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72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33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764408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Sebastian &amp; Claudia</dc:creator>
  <cp:lastModifiedBy>Sebastian &amp; Claudia</cp:lastModifiedBy>
  <cp:revision>1</cp:revision>
  <dcterms:created xsi:type="dcterms:W3CDTF">2015-11-22T12:13:59Z</dcterms:created>
  <dcterms:modified xsi:type="dcterms:W3CDTF">2015-11-22T12:14:16Z</dcterms:modified>
</cp:coreProperties>
</file>