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</p:sldIdLst>
  <p:sldSz cx="12192000" cy="6858000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F16E"/>
    <a:srgbClr val="FF2B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370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B45EE3-B3D9-4159-B935-B132AD8AB1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CA51618-FD7E-404A-A29C-D61BBCC090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423DD8-DEC1-48A3-9E92-FD91563EE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FE26-FEE0-4250-9C5B-4A9F890610C1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60518B8-C331-4510-90AC-515EA2C9F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E1C5EC-ECAD-42F6-B071-CCE758A8B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F057-4E9F-42B8-A57B-5263AD2A84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6196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C927C-04DC-4F52-B88C-F0A9A3755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0540EA9-9184-4E68-A52C-BE37718D95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8803A80-E91B-4FBD-895B-1CA6B36A7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FE26-FEE0-4250-9C5B-4A9F890610C1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D6850D-DB46-43B9-BF06-01423A08A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FD7E00-C07A-44AE-9637-243FA3471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F057-4E9F-42B8-A57B-5263AD2A84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467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869A4A9-48C8-43CA-AD63-59167D671F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8E14483-23FC-4358-BA50-AED5CB70AF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A44D9E-87A5-4F8C-9E4A-63120BC0A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FE26-FEE0-4250-9C5B-4A9F890610C1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812247-E5A0-4E28-AB48-117A7AC5C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9CF24D4-E14F-4B21-AE2A-FA0327104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F057-4E9F-42B8-A57B-5263AD2A84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754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AD47-32AE-43B4-803B-0AC2BAC7266F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A056-1BDD-4EDF-8D5F-ED11FD2EB6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0613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AD47-32AE-43B4-803B-0AC2BAC7266F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A056-1BDD-4EDF-8D5F-ED11FD2EB6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68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AD47-32AE-43B4-803B-0AC2BAC7266F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A056-1BDD-4EDF-8D5F-ED11FD2EB6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1313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AD47-32AE-43B4-803B-0AC2BAC7266F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A056-1BDD-4EDF-8D5F-ED11FD2EB6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1733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AD47-32AE-43B4-803B-0AC2BAC7266F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A056-1BDD-4EDF-8D5F-ED11FD2EB6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7789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AD47-32AE-43B4-803B-0AC2BAC7266F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A056-1BDD-4EDF-8D5F-ED11FD2EB6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3670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AD47-32AE-43B4-803B-0AC2BAC7266F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A056-1BDD-4EDF-8D5F-ED11FD2EB6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95986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AD47-32AE-43B4-803B-0AC2BAC7266F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A056-1BDD-4EDF-8D5F-ED11FD2EB6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081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C740A3-9325-480F-B206-8769A86F5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54A567-31B1-48FE-9D4C-766B0A5FF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017625-5154-4A89-9B1A-B09D5076C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FE26-FEE0-4250-9C5B-4A9F890610C1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58B5BE-1977-4A3C-B689-FD56BF723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8F11914-F00D-400F-9D4D-39E79B29F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F057-4E9F-42B8-A57B-5263AD2A84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42206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AD47-32AE-43B4-803B-0AC2BAC7266F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A056-1BDD-4EDF-8D5F-ED11FD2EB6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9697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AD47-32AE-43B4-803B-0AC2BAC7266F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A056-1BDD-4EDF-8D5F-ED11FD2EB6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74413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AD47-32AE-43B4-803B-0AC2BAC7266F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A056-1BDD-4EDF-8D5F-ED11FD2EB6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859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66102B-F4DC-4EE2-A405-6B43F6FEB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E44EDAF-91E7-47E0-BD89-A5D061A01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5BB2D1-A644-4E06-A7C4-FA143CB88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FE26-FEE0-4250-9C5B-4A9F890610C1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C5E45FC-0DBE-4B0C-A51A-74CF28C13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F8C227-F405-44D5-9C77-A8EF33CC4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F057-4E9F-42B8-A57B-5263AD2A84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4517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6AB01B-F9E3-4AA2-A2D0-33DA09244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F32ABF-C576-4F0C-BD70-2CB5596408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D063F89-6914-48C6-926E-415E846FF6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EB6FE99-D04E-4A54-997C-720A66D3C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FE26-FEE0-4250-9C5B-4A9F890610C1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2AD9326-C70C-4716-A91D-C3951E0E5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0AE04F4-2569-4BE9-967F-4C6617BA3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F057-4E9F-42B8-A57B-5263AD2A84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5580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CDDDD6-FBAE-43CA-A3DF-CB59E5575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1E70BEC-C19E-413A-96C7-CA92C1224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7743ED3-01B1-4DD6-93BF-4E10F3D7C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C9B8A6A-C0B0-4AF5-B922-EB5B8DBCE4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70486A2-F920-475E-ADA6-8748BABB60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328D53A-87CA-44BC-9039-BC35025E6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FE26-FEE0-4250-9C5B-4A9F890610C1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F9B6BE3-DD05-4E78-A878-C72089CFE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CF0F040-1BAC-4F3D-85E2-161518338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F057-4E9F-42B8-A57B-5263AD2A84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7258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B0A943-2571-4CE3-B241-E99AF6BFA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40E7B5C-66F1-4626-8176-400EBF9F8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FE26-FEE0-4250-9C5B-4A9F890610C1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1ECDEDA-1B31-447B-BA20-ED29EDDAA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77C0C31-A48A-4ACE-89A7-ED16C6472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F057-4E9F-42B8-A57B-5263AD2A84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7966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5082891-D6F2-4008-9DBD-DB70F6EAF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FE26-FEE0-4250-9C5B-4A9F890610C1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31F1C44-BDF6-4151-A11B-5F0B5EC53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A4459EB-9E83-4FB8-BEF7-EA23A4C8F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F057-4E9F-42B8-A57B-5263AD2A84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670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B05F73-B919-4F85-AF8F-1C2ABA5E0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5641F6-98F2-44E8-AF8B-3741FEC6B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EBC101B-5DBF-4356-8EDD-FB9D8A6554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BBE0A3A-BB35-4632-AAB7-1508F2D4B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FE26-FEE0-4250-9C5B-4A9F890610C1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D358333-7561-4125-916B-D47BDAB4D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00DC804-3253-4EF0-90A0-3ADC16F61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F057-4E9F-42B8-A57B-5263AD2A84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372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8C846E-7B3D-437A-9A26-469B7669A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5CC9A9F-1D5A-49F6-A94D-4DE550E2C9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9B2E9A7-8441-454D-BB06-19DDC29777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8E454F4-1BEE-419F-9CFD-54BF0C0FE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FE26-FEE0-4250-9C5B-4A9F890610C1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E7D3908-7C3F-4A73-BA76-2E9460548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282CD40-9276-4931-8460-A88B02DD9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F057-4E9F-42B8-A57B-5263AD2A84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365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1FC7382-DC7F-417C-BEE7-28EA2EDB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1908778-CDCD-4C95-B7C9-43A0E5ACC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271A4F-331A-4C9C-90A0-288ADDE2D0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9FE26-FEE0-4250-9C5B-4A9F890610C1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9436B1-4348-439F-8BD5-049AC15374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F3DC388-9401-4A5D-BADD-195848B4E1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7F057-4E9F-42B8-A57B-5263AD2A84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1126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9AD47-32AE-43B4-803B-0AC2BAC7266F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4A056-1BDD-4EDF-8D5F-ED11FD2EB6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051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ussdiagramm: Magnetplattenspeicher 3">
            <a:extLst>
              <a:ext uri="{FF2B5EF4-FFF2-40B4-BE49-F238E27FC236}">
                <a16:creationId xmlns:a16="http://schemas.microsoft.com/office/drawing/2014/main" id="{461152A1-3855-462D-80B8-FD076FD5D492}"/>
              </a:ext>
            </a:extLst>
          </p:cNvPr>
          <p:cNvSpPr/>
          <p:nvPr/>
        </p:nvSpPr>
        <p:spPr>
          <a:xfrm>
            <a:off x="1545465" y="347729"/>
            <a:ext cx="2129307" cy="3464417"/>
          </a:xfrm>
          <a:prstGeom prst="flowChartMagneticDisk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15D3044D-DCD7-4278-8011-3C388B0CEAEC}"/>
              </a:ext>
            </a:extLst>
          </p:cNvPr>
          <p:cNvGrpSpPr/>
          <p:nvPr/>
        </p:nvGrpSpPr>
        <p:grpSpPr>
          <a:xfrm>
            <a:off x="5298320" y="1461919"/>
            <a:ext cx="326100" cy="659884"/>
            <a:chOff x="5298320" y="1461919"/>
            <a:chExt cx="326100" cy="659884"/>
          </a:xfrm>
        </p:grpSpPr>
        <p:sp>
          <p:nvSpPr>
            <p:cNvPr id="5" name="Gleichschenkliges Dreieck 4">
              <a:extLst>
                <a:ext uri="{FF2B5EF4-FFF2-40B4-BE49-F238E27FC236}">
                  <a16:creationId xmlns:a16="http://schemas.microsoft.com/office/drawing/2014/main" id="{FB9D60C5-5186-420C-8A46-E6A5072F7180}"/>
                </a:ext>
              </a:extLst>
            </p:cNvPr>
            <p:cNvSpPr/>
            <p:nvPr/>
          </p:nvSpPr>
          <p:spPr>
            <a:xfrm>
              <a:off x="5300420" y="1797803"/>
              <a:ext cx="324000" cy="324000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Gleichschenkliges Dreieck 5">
              <a:extLst>
                <a:ext uri="{FF2B5EF4-FFF2-40B4-BE49-F238E27FC236}">
                  <a16:creationId xmlns:a16="http://schemas.microsoft.com/office/drawing/2014/main" id="{794AFE97-C582-4521-AA11-E9C6C55098C2}"/>
                </a:ext>
              </a:extLst>
            </p:cNvPr>
            <p:cNvSpPr/>
            <p:nvPr/>
          </p:nvSpPr>
          <p:spPr>
            <a:xfrm rot="10800000">
              <a:off x="5298320" y="1461919"/>
              <a:ext cx="324000" cy="324000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6CCD8388-4640-425E-B8A4-9F24DBB71375}"/>
              </a:ext>
            </a:extLst>
          </p:cNvPr>
          <p:cNvGrpSpPr/>
          <p:nvPr/>
        </p:nvGrpSpPr>
        <p:grpSpPr>
          <a:xfrm rot="5400000">
            <a:off x="6150808" y="1438106"/>
            <a:ext cx="326100" cy="659884"/>
            <a:chOff x="5298320" y="1461919"/>
            <a:chExt cx="326100" cy="659884"/>
          </a:xfrm>
        </p:grpSpPr>
        <p:sp>
          <p:nvSpPr>
            <p:cNvPr id="11" name="Gleichschenkliges Dreieck 10">
              <a:extLst>
                <a:ext uri="{FF2B5EF4-FFF2-40B4-BE49-F238E27FC236}">
                  <a16:creationId xmlns:a16="http://schemas.microsoft.com/office/drawing/2014/main" id="{EC1D8DE3-8697-4174-B696-1B916016B331}"/>
                </a:ext>
              </a:extLst>
            </p:cNvPr>
            <p:cNvSpPr/>
            <p:nvPr/>
          </p:nvSpPr>
          <p:spPr>
            <a:xfrm>
              <a:off x="5300420" y="1797803"/>
              <a:ext cx="324000" cy="324000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Gleichschenkliges Dreieck 11">
              <a:extLst>
                <a:ext uri="{FF2B5EF4-FFF2-40B4-BE49-F238E27FC236}">
                  <a16:creationId xmlns:a16="http://schemas.microsoft.com/office/drawing/2014/main" id="{B3ED6DBD-C8EF-47A0-88A1-8F21BAAE494E}"/>
                </a:ext>
              </a:extLst>
            </p:cNvPr>
            <p:cNvSpPr/>
            <p:nvPr/>
          </p:nvSpPr>
          <p:spPr>
            <a:xfrm rot="10800000">
              <a:off x="5298320" y="1461919"/>
              <a:ext cx="324000" cy="324000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032A4FAA-319D-40D4-9CDB-3E4B3AB0082D}"/>
              </a:ext>
            </a:extLst>
          </p:cNvPr>
          <p:cNvGrpSpPr/>
          <p:nvPr/>
        </p:nvGrpSpPr>
        <p:grpSpPr>
          <a:xfrm>
            <a:off x="5312608" y="2395369"/>
            <a:ext cx="326100" cy="659884"/>
            <a:chOff x="5298320" y="1461919"/>
            <a:chExt cx="326100" cy="659884"/>
          </a:xfrm>
          <a:solidFill>
            <a:schemeClr val="accent6">
              <a:lumMod val="75000"/>
            </a:schemeClr>
          </a:solidFill>
        </p:grpSpPr>
        <p:sp>
          <p:nvSpPr>
            <p:cNvPr id="14" name="Gleichschenkliges Dreieck 13">
              <a:extLst>
                <a:ext uri="{FF2B5EF4-FFF2-40B4-BE49-F238E27FC236}">
                  <a16:creationId xmlns:a16="http://schemas.microsoft.com/office/drawing/2014/main" id="{9BFDDF5A-262D-4A7F-ADE5-9A03A7AD4465}"/>
                </a:ext>
              </a:extLst>
            </p:cNvPr>
            <p:cNvSpPr/>
            <p:nvPr/>
          </p:nvSpPr>
          <p:spPr>
            <a:xfrm>
              <a:off x="5300420" y="1797803"/>
              <a:ext cx="324000" cy="324000"/>
            </a:xfrm>
            <a:prstGeom prst="triangle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Gleichschenkliges Dreieck 14">
              <a:extLst>
                <a:ext uri="{FF2B5EF4-FFF2-40B4-BE49-F238E27FC236}">
                  <a16:creationId xmlns:a16="http://schemas.microsoft.com/office/drawing/2014/main" id="{2BF1C829-D667-432A-BC27-ADD8A26EBE96}"/>
                </a:ext>
              </a:extLst>
            </p:cNvPr>
            <p:cNvSpPr/>
            <p:nvPr/>
          </p:nvSpPr>
          <p:spPr>
            <a:xfrm rot="10800000">
              <a:off x="5298320" y="1461919"/>
              <a:ext cx="324000" cy="324000"/>
            </a:xfrm>
            <a:prstGeom prst="triangle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B8B4686F-4E06-465B-BD4E-C9234D0B0437}"/>
              </a:ext>
            </a:extLst>
          </p:cNvPr>
          <p:cNvGrpSpPr/>
          <p:nvPr/>
        </p:nvGrpSpPr>
        <p:grpSpPr>
          <a:xfrm rot="5400000">
            <a:off x="6165096" y="2371556"/>
            <a:ext cx="326100" cy="659884"/>
            <a:chOff x="5298320" y="1461919"/>
            <a:chExt cx="326100" cy="659884"/>
          </a:xfrm>
          <a:solidFill>
            <a:schemeClr val="accent6">
              <a:lumMod val="75000"/>
            </a:schemeClr>
          </a:solidFill>
        </p:grpSpPr>
        <p:sp>
          <p:nvSpPr>
            <p:cNvPr id="17" name="Gleichschenkliges Dreieck 16">
              <a:extLst>
                <a:ext uri="{FF2B5EF4-FFF2-40B4-BE49-F238E27FC236}">
                  <a16:creationId xmlns:a16="http://schemas.microsoft.com/office/drawing/2014/main" id="{CA89A2CF-86EA-4939-AA14-430C6F3F33C9}"/>
                </a:ext>
              </a:extLst>
            </p:cNvPr>
            <p:cNvSpPr/>
            <p:nvPr/>
          </p:nvSpPr>
          <p:spPr>
            <a:xfrm>
              <a:off x="5300420" y="1797803"/>
              <a:ext cx="324000" cy="324000"/>
            </a:xfrm>
            <a:prstGeom prst="triangle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Gleichschenkliges Dreieck 17">
              <a:extLst>
                <a:ext uri="{FF2B5EF4-FFF2-40B4-BE49-F238E27FC236}">
                  <a16:creationId xmlns:a16="http://schemas.microsoft.com/office/drawing/2014/main" id="{F1B70119-2114-4619-ABED-6AA7EDEE58CB}"/>
                </a:ext>
              </a:extLst>
            </p:cNvPr>
            <p:cNvSpPr/>
            <p:nvPr/>
          </p:nvSpPr>
          <p:spPr>
            <a:xfrm rot="10800000">
              <a:off x="5298320" y="1461919"/>
              <a:ext cx="324000" cy="324000"/>
            </a:xfrm>
            <a:prstGeom prst="triangle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19" name="Grafik 18" descr="Thermometer">
            <a:extLst>
              <a:ext uri="{FF2B5EF4-FFF2-40B4-BE49-F238E27FC236}">
                <a16:creationId xmlns:a16="http://schemas.microsoft.com/office/drawing/2014/main" id="{F725CB63-1516-4BFB-81FE-4F5B556FFC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52507" y="3007134"/>
            <a:ext cx="432000" cy="432000"/>
          </a:xfrm>
          <a:prstGeom prst="rect">
            <a:avLst/>
          </a:prstGeom>
        </p:spPr>
      </p:pic>
      <p:pic>
        <p:nvPicPr>
          <p:cNvPr id="20" name="Grafik 19" descr="Thermometer">
            <a:extLst>
              <a:ext uri="{FF2B5EF4-FFF2-40B4-BE49-F238E27FC236}">
                <a16:creationId xmlns:a16="http://schemas.microsoft.com/office/drawing/2014/main" id="{1971A925-F69D-4220-B633-8BE0420068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37514" y="3572738"/>
            <a:ext cx="432000" cy="432000"/>
          </a:xfrm>
          <a:prstGeom prst="rect">
            <a:avLst/>
          </a:prstGeom>
        </p:spPr>
      </p:pic>
      <p:pic>
        <p:nvPicPr>
          <p:cNvPr id="21" name="Grafik 20" descr="Kreis mit Pfeil nach rechts">
            <a:extLst>
              <a:ext uri="{FF2B5EF4-FFF2-40B4-BE49-F238E27FC236}">
                <a16:creationId xmlns:a16="http://schemas.microsoft.com/office/drawing/2014/main" id="{7AABD52C-763B-4893-9483-8B5D2373661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240689" y="4093438"/>
            <a:ext cx="562428" cy="562428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3578F778-24C6-4E29-8AB5-2D18D3E82E4E}"/>
              </a:ext>
            </a:extLst>
          </p:cNvPr>
          <p:cNvGrpSpPr/>
          <p:nvPr/>
        </p:nvGrpSpPr>
        <p:grpSpPr>
          <a:xfrm>
            <a:off x="8427788" y="990100"/>
            <a:ext cx="287228" cy="416609"/>
            <a:chOff x="6067198" y="282120"/>
            <a:chExt cx="287228" cy="416609"/>
          </a:xfrm>
        </p:grpSpPr>
        <p:sp>
          <p:nvSpPr>
            <p:cNvPr id="23" name="Gleichschenkliges Dreieck 22">
              <a:extLst>
                <a:ext uri="{FF2B5EF4-FFF2-40B4-BE49-F238E27FC236}">
                  <a16:creationId xmlns:a16="http://schemas.microsoft.com/office/drawing/2014/main" id="{15636E8E-4D82-4246-9A92-E915D7212857}"/>
                </a:ext>
              </a:extLst>
            </p:cNvPr>
            <p:cNvSpPr/>
            <p:nvPr/>
          </p:nvSpPr>
          <p:spPr>
            <a:xfrm>
              <a:off x="6067198" y="495529"/>
              <a:ext cx="159657" cy="203200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Gleichschenkliges Dreieck 23">
              <a:extLst>
                <a:ext uri="{FF2B5EF4-FFF2-40B4-BE49-F238E27FC236}">
                  <a16:creationId xmlns:a16="http://schemas.microsoft.com/office/drawing/2014/main" id="{5444859E-D709-4C63-B6CD-C2B0AE1D8DD8}"/>
                </a:ext>
              </a:extLst>
            </p:cNvPr>
            <p:cNvSpPr/>
            <p:nvPr/>
          </p:nvSpPr>
          <p:spPr>
            <a:xfrm rot="16200000">
              <a:off x="6172997" y="388825"/>
              <a:ext cx="159657" cy="203200"/>
            </a:xfrm>
            <a:prstGeom prst="triangle">
              <a:avLst/>
            </a:prstGeom>
            <a:solidFill>
              <a:srgbClr val="01F16E"/>
            </a:solidFill>
            <a:ln>
              <a:solidFill>
                <a:srgbClr val="01F1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Gleichschenkliges Dreieck 24">
              <a:extLst>
                <a:ext uri="{FF2B5EF4-FFF2-40B4-BE49-F238E27FC236}">
                  <a16:creationId xmlns:a16="http://schemas.microsoft.com/office/drawing/2014/main" id="{DAA730DE-11EC-4D12-A209-856C174AEAED}"/>
                </a:ext>
              </a:extLst>
            </p:cNvPr>
            <p:cNvSpPr/>
            <p:nvPr/>
          </p:nvSpPr>
          <p:spPr>
            <a:xfrm rot="10800000">
              <a:off x="6067198" y="282120"/>
              <a:ext cx="159657" cy="203200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8B9727FF-7D43-4868-8167-6CEF8AD5D5E5}"/>
              </a:ext>
            </a:extLst>
          </p:cNvPr>
          <p:cNvGrpSpPr/>
          <p:nvPr/>
        </p:nvGrpSpPr>
        <p:grpSpPr>
          <a:xfrm>
            <a:off x="8363496" y="1606049"/>
            <a:ext cx="287228" cy="416609"/>
            <a:chOff x="7184006" y="186869"/>
            <a:chExt cx="287228" cy="416609"/>
          </a:xfrm>
        </p:grpSpPr>
        <p:sp>
          <p:nvSpPr>
            <p:cNvPr id="27" name="Gleichschenkliges Dreieck 26">
              <a:extLst>
                <a:ext uri="{FF2B5EF4-FFF2-40B4-BE49-F238E27FC236}">
                  <a16:creationId xmlns:a16="http://schemas.microsoft.com/office/drawing/2014/main" id="{BE489ADB-A2DC-4931-B734-08FC9DFE3731}"/>
                </a:ext>
              </a:extLst>
            </p:cNvPr>
            <p:cNvSpPr/>
            <p:nvPr/>
          </p:nvSpPr>
          <p:spPr>
            <a:xfrm>
              <a:off x="7184006" y="400278"/>
              <a:ext cx="159657" cy="203200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Gleichschenkliges Dreieck 27">
              <a:extLst>
                <a:ext uri="{FF2B5EF4-FFF2-40B4-BE49-F238E27FC236}">
                  <a16:creationId xmlns:a16="http://schemas.microsoft.com/office/drawing/2014/main" id="{C37681F2-16B5-42A6-8F6E-12884AF2716C}"/>
                </a:ext>
              </a:extLst>
            </p:cNvPr>
            <p:cNvSpPr/>
            <p:nvPr/>
          </p:nvSpPr>
          <p:spPr>
            <a:xfrm rot="16200000">
              <a:off x="7289805" y="293574"/>
              <a:ext cx="159657" cy="203200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Gleichschenkliges Dreieck 28">
              <a:extLst>
                <a:ext uri="{FF2B5EF4-FFF2-40B4-BE49-F238E27FC236}">
                  <a16:creationId xmlns:a16="http://schemas.microsoft.com/office/drawing/2014/main" id="{6E97DB93-30FD-43AE-B0FC-E3B3C3D6FABC}"/>
                </a:ext>
              </a:extLst>
            </p:cNvPr>
            <p:cNvSpPr/>
            <p:nvPr/>
          </p:nvSpPr>
          <p:spPr>
            <a:xfrm rot="10800000">
              <a:off x="7184006" y="186869"/>
              <a:ext cx="159657" cy="203200"/>
            </a:xfrm>
            <a:prstGeom prst="triangle">
              <a:avLst/>
            </a:prstGeom>
            <a:solidFill>
              <a:srgbClr val="01F16E"/>
            </a:solidFill>
            <a:ln>
              <a:solidFill>
                <a:srgbClr val="01F1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C739A064-F0EA-460C-8CFB-6B0D58DC0027}"/>
              </a:ext>
            </a:extLst>
          </p:cNvPr>
          <p:cNvGrpSpPr/>
          <p:nvPr/>
        </p:nvGrpSpPr>
        <p:grpSpPr>
          <a:xfrm>
            <a:off x="8442077" y="2360905"/>
            <a:ext cx="287228" cy="416609"/>
            <a:chOff x="6310087" y="713125"/>
            <a:chExt cx="287228" cy="416609"/>
          </a:xfrm>
        </p:grpSpPr>
        <p:sp>
          <p:nvSpPr>
            <p:cNvPr id="31" name="Gleichschenkliges Dreieck 30">
              <a:extLst>
                <a:ext uri="{FF2B5EF4-FFF2-40B4-BE49-F238E27FC236}">
                  <a16:creationId xmlns:a16="http://schemas.microsoft.com/office/drawing/2014/main" id="{0850A972-A7CF-47D0-850C-45B4957B2BDB}"/>
                </a:ext>
              </a:extLst>
            </p:cNvPr>
            <p:cNvSpPr/>
            <p:nvPr/>
          </p:nvSpPr>
          <p:spPr>
            <a:xfrm>
              <a:off x="6310087" y="926534"/>
              <a:ext cx="159657" cy="203200"/>
            </a:xfrm>
            <a:prstGeom prst="triangle">
              <a:avLst/>
            </a:prstGeom>
            <a:solidFill>
              <a:srgbClr val="01F16E"/>
            </a:solidFill>
            <a:ln>
              <a:solidFill>
                <a:srgbClr val="01F1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Gleichschenkliges Dreieck 31">
              <a:extLst>
                <a:ext uri="{FF2B5EF4-FFF2-40B4-BE49-F238E27FC236}">
                  <a16:creationId xmlns:a16="http://schemas.microsoft.com/office/drawing/2014/main" id="{B9A9E1BF-3036-42D4-ABD1-1A632786B14F}"/>
                </a:ext>
              </a:extLst>
            </p:cNvPr>
            <p:cNvSpPr/>
            <p:nvPr/>
          </p:nvSpPr>
          <p:spPr>
            <a:xfrm rot="16200000">
              <a:off x="6415886" y="819830"/>
              <a:ext cx="159657" cy="203200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" name="Gleichschenkliges Dreieck 32">
              <a:extLst>
                <a:ext uri="{FF2B5EF4-FFF2-40B4-BE49-F238E27FC236}">
                  <a16:creationId xmlns:a16="http://schemas.microsoft.com/office/drawing/2014/main" id="{DD04BC55-4C88-4AF2-BF5A-F2A4A042E2F8}"/>
                </a:ext>
              </a:extLst>
            </p:cNvPr>
            <p:cNvSpPr/>
            <p:nvPr/>
          </p:nvSpPr>
          <p:spPr>
            <a:xfrm rot="10800000">
              <a:off x="6310087" y="713125"/>
              <a:ext cx="159657" cy="203200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34" name="Grafik 33" descr="Kreis mit Pfeil nach rechts">
            <a:extLst>
              <a:ext uri="{FF2B5EF4-FFF2-40B4-BE49-F238E27FC236}">
                <a16:creationId xmlns:a16="http://schemas.microsoft.com/office/drawing/2014/main" id="{BC7A7FE4-30F7-47A1-855B-11E850B5972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233432" y="4724810"/>
            <a:ext cx="562428" cy="562428"/>
          </a:xfrm>
          <a:prstGeom prst="rect">
            <a:avLst/>
          </a:prstGeom>
        </p:spPr>
      </p:pic>
      <p:pic>
        <p:nvPicPr>
          <p:cNvPr id="35" name="Grafik 34" descr="Lagerfeuer">
            <a:extLst>
              <a:ext uri="{FF2B5EF4-FFF2-40B4-BE49-F238E27FC236}">
                <a16:creationId xmlns:a16="http://schemas.microsoft.com/office/drawing/2014/main" id="{839FC09E-0F4B-4FE9-9586-24B7425BC8E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077459" y="1091484"/>
            <a:ext cx="468000" cy="468000"/>
          </a:xfrm>
          <a:prstGeom prst="rect">
            <a:avLst/>
          </a:prstGeom>
        </p:spPr>
      </p:pic>
      <p:pic>
        <p:nvPicPr>
          <p:cNvPr id="36" name="Grafik 35" descr="Lagerfeuer">
            <a:extLst>
              <a:ext uri="{FF2B5EF4-FFF2-40B4-BE49-F238E27FC236}">
                <a16:creationId xmlns:a16="http://schemas.microsoft.com/office/drawing/2014/main" id="{64BC7F99-A6CD-4D95-8CA2-ADDC458BD86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070202" y="1708341"/>
            <a:ext cx="468000" cy="468000"/>
          </a:xfrm>
          <a:prstGeom prst="rect">
            <a:avLst/>
          </a:prstGeom>
        </p:spPr>
      </p:pic>
      <p:pic>
        <p:nvPicPr>
          <p:cNvPr id="37" name="Grafik 36" descr="Kreis mit Pfeil nach rechts">
            <a:extLst>
              <a:ext uri="{FF2B5EF4-FFF2-40B4-BE49-F238E27FC236}">
                <a16:creationId xmlns:a16="http://schemas.microsoft.com/office/drawing/2014/main" id="{4BAF93FC-940C-48C5-847F-EABF2114574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0800000">
            <a:off x="9835523" y="4052655"/>
            <a:ext cx="562428" cy="562428"/>
          </a:xfrm>
          <a:prstGeom prst="rect">
            <a:avLst/>
          </a:prstGeom>
        </p:spPr>
      </p:pic>
      <p:pic>
        <p:nvPicPr>
          <p:cNvPr id="38" name="Grafik 37" descr="Kreis mit Pfeil nach rechts">
            <a:extLst>
              <a:ext uri="{FF2B5EF4-FFF2-40B4-BE49-F238E27FC236}">
                <a16:creationId xmlns:a16="http://schemas.microsoft.com/office/drawing/2014/main" id="{4007E4DF-947B-4B58-A0F7-A05C32275FE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5400000">
            <a:off x="9073523" y="4063387"/>
            <a:ext cx="562428" cy="562428"/>
          </a:xfrm>
          <a:prstGeom prst="rect">
            <a:avLst/>
          </a:prstGeom>
        </p:spPr>
      </p:pic>
      <p:pic>
        <p:nvPicPr>
          <p:cNvPr id="39" name="Grafik 38" descr="Kreis mit Pfeil nach rechts">
            <a:extLst>
              <a:ext uri="{FF2B5EF4-FFF2-40B4-BE49-F238E27FC236}">
                <a16:creationId xmlns:a16="http://schemas.microsoft.com/office/drawing/2014/main" id="{55584EB8-952C-4CC0-A977-2F34010551A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6200000">
            <a:off x="10672650" y="4065534"/>
            <a:ext cx="562428" cy="562428"/>
          </a:xfrm>
          <a:prstGeom prst="rect">
            <a:avLst/>
          </a:prstGeom>
        </p:spPr>
      </p:pic>
      <p:pic>
        <p:nvPicPr>
          <p:cNvPr id="41" name="Grafik 40" descr="Kreis mit Pfeil nach rechts">
            <a:extLst>
              <a:ext uri="{FF2B5EF4-FFF2-40B4-BE49-F238E27FC236}">
                <a16:creationId xmlns:a16="http://schemas.microsoft.com/office/drawing/2014/main" id="{2F390BB4-EA3F-41BE-9D9A-82FA000D935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5400000">
            <a:off x="9053387" y="4746274"/>
            <a:ext cx="562428" cy="562428"/>
          </a:xfrm>
          <a:prstGeom prst="rect">
            <a:avLst/>
          </a:prstGeom>
        </p:spPr>
      </p:pic>
      <p:pic>
        <p:nvPicPr>
          <p:cNvPr id="42" name="Grafik 41" descr="Kreis mit Pfeil nach rechts">
            <a:extLst>
              <a:ext uri="{FF2B5EF4-FFF2-40B4-BE49-F238E27FC236}">
                <a16:creationId xmlns:a16="http://schemas.microsoft.com/office/drawing/2014/main" id="{DA7951DB-E2A6-4B8B-BA9B-539A6967A2A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0800000">
            <a:off x="9836852" y="4757007"/>
            <a:ext cx="562428" cy="562428"/>
          </a:xfrm>
          <a:prstGeom prst="rect">
            <a:avLst/>
          </a:prstGeom>
        </p:spPr>
      </p:pic>
      <p:pic>
        <p:nvPicPr>
          <p:cNvPr id="43" name="Grafik 42" descr="Kreis mit Pfeil nach rechts">
            <a:extLst>
              <a:ext uri="{FF2B5EF4-FFF2-40B4-BE49-F238E27FC236}">
                <a16:creationId xmlns:a16="http://schemas.microsoft.com/office/drawing/2014/main" id="{E3269384-91CE-4A0D-ABD9-DA1983921CB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6200000">
            <a:off x="10697589" y="4741982"/>
            <a:ext cx="562428" cy="562428"/>
          </a:xfrm>
          <a:prstGeom prst="rect">
            <a:avLst/>
          </a:prstGeom>
        </p:spPr>
      </p:pic>
      <p:pic>
        <p:nvPicPr>
          <p:cNvPr id="40" name="Grafik 39" descr="Kreis mit Pfeil nach rechts">
            <a:extLst>
              <a:ext uri="{FF2B5EF4-FFF2-40B4-BE49-F238E27FC236}">
                <a16:creationId xmlns:a16="http://schemas.microsoft.com/office/drawing/2014/main" id="{CF2720F9-A0F1-4495-8C7E-4D98E8FED89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396864" y="4464779"/>
            <a:ext cx="562428" cy="562428"/>
          </a:xfrm>
          <a:prstGeom prst="rect">
            <a:avLst/>
          </a:prstGeom>
        </p:spPr>
      </p:pic>
      <p:pic>
        <p:nvPicPr>
          <p:cNvPr id="44" name="Grafik 43" descr="Kreis mit Pfeil nach rechts">
            <a:extLst>
              <a:ext uri="{FF2B5EF4-FFF2-40B4-BE49-F238E27FC236}">
                <a16:creationId xmlns:a16="http://schemas.microsoft.com/office/drawing/2014/main" id="{8C58D386-3E29-4378-BC80-6C973DCCEE8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5400000">
            <a:off x="7274978" y="4457521"/>
            <a:ext cx="562428" cy="562428"/>
          </a:xfrm>
          <a:prstGeom prst="rect">
            <a:avLst/>
          </a:prstGeom>
        </p:spPr>
      </p:pic>
      <p:pic>
        <p:nvPicPr>
          <p:cNvPr id="45" name="Grafik 44" descr="Kreis mit Pfeil nach rechts">
            <a:extLst>
              <a:ext uri="{FF2B5EF4-FFF2-40B4-BE49-F238E27FC236}">
                <a16:creationId xmlns:a16="http://schemas.microsoft.com/office/drawing/2014/main" id="{23EA2DC4-A27A-4113-BA09-5ECA90D6840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16200000">
            <a:off x="6295264" y="5379179"/>
            <a:ext cx="562428" cy="562428"/>
          </a:xfrm>
          <a:prstGeom prst="rect">
            <a:avLst/>
          </a:prstGeom>
        </p:spPr>
      </p:pic>
      <p:pic>
        <p:nvPicPr>
          <p:cNvPr id="46" name="Grafik 45" descr="Kreis mit Pfeil nach rechts">
            <a:extLst>
              <a:ext uri="{FF2B5EF4-FFF2-40B4-BE49-F238E27FC236}">
                <a16:creationId xmlns:a16="http://schemas.microsoft.com/office/drawing/2014/main" id="{0364FAFE-77E0-4B21-A34F-D41BC57E424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10800000">
            <a:off x="7245950" y="5328379"/>
            <a:ext cx="562428" cy="562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37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08106352-419B-4760-8E22-2FC3F99B50C8}"/>
              </a:ext>
            </a:extLst>
          </p:cNvPr>
          <p:cNvGrpSpPr/>
          <p:nvPr/>
        </p:nvGrpSpPr>
        <p:grpSpPr>
          <a:xfrm>
            <a:off x="1174745" y="592822"/>
            <a:ext cx="10568443" cy="5849258"/>
            <a:chOff x="1174745" y="592822"/>
            <a:chExt cx="10568443" cy="5849258"/>
          </a:xfrm>
        </p:grpSpPr>
        <p:sp>
          <p:nvSpPr>
            <p:cNvPr id="4" name="Rechteck: abgerundete Ecken 3">
              <a:extLst>
                <a:ext uri="{FF2B5EF4-FFF2-40B4-BE49-F238E27FC236}">
                  <a16:creationId xmlns:a16="http://schemas.microsoft.com/office/drawing/2014/main" id="{53318E36-C34D-4719-889E-AF1EC613BE47}"/>
                </a:ext>
              </a:extLst>
            </p:cNvPr>
            <p:cNvSpPr/>
            <p:nvPr/>
          </p:nvSpPr>
          <p:spPr>
            <a:xfrm>
              <a:off x="5318575" y="2871566"/>
              <a:ext cx="1674253" cy="2924322"/>
            </a:xfrm>
            <a:prstGeom prst="round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0070C0"/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Rechteck: abgerundete Ecken 4">
              <a:extLst>
                <a:ext uri="{FF2B5EF4-FFF2-40B4-BE49-F238E27FC236}">
                  <a16:creationId xmlns:a16="http://schemas.microsoft.com/office/drawing/2014/main" id="{08BCE4B5-219B-4620-9AC8-CD0D58DC0697}"/>
                </a:ext>
              </a:extLst>
            </p:cNvPr>
            <p:cNvSpPr/>
            <p:nvPr/>
          </p:nvSpPr>
          <p:spPr>
            <a:xfrm rot="19244441">
              <a:off x="10458674" y="1420138"/>
              <a:ext cx="199010" cy="1494666"/>
            </a:xfrm>
            <a:prstGeom prst="roundRect">
              <a:avLst/>
            </a:prstGeom>
            <a:gradFill flip="none" rotWithShape="1">
              <a:gsLst>
                <a:gs pos="0">
                  <a:srgbClr val="FF0000"/>
                </a:gs>
                <a:gs pos="85000">
                  <a:srgbClr val="0070C0"/>
                </a:gs>
                <a:gs pos="100000">
                  <a:srgbClr val="0070C0"/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0" name="Gerader Verbinder 9">
              <a:extLst>
                <a:ext uri="{FF2B5EF4-FFF2-40B4-BE49-F238E27FC236}">
                  <a16:creationId xmlns:a16="http://schemas.microsoft.com/office/drawing/2014/main" id="{01365F53-CFD6-47D3-9281-DE40764C99AA}"/>
                </a:ext>
              </a:extLst>
            </p:cNvPr>
            <p:cNvCxnSpPr>
              <a:cxnSpLocks/>
            </p:cNvCxnSpPr>
            <p:nvPr/>
          </p:nvCxnSpPr>
          <p:spPr>
            <a:xfrm>
              <a:off x="6670446" y="5527680"/>
              <a:ext cx="4295775" cy="0"/>
            </a:xfrm>
            <a:prstGeom prst="line">
              <a:avLst/>
            </a:prstGeom>
            <a:ln w="444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Grafik 14" descr="Dusche">
              <a:extLst>
                <a:ext uri="{FF2B5EF4-FFF2-40B4-BE49-F238E27FC236}">
                  <a16:creationId xmlns:a16="http://schemas.microsoft.com/office/drawing/2014/main" id="{FEA6327C-105E-4CB3-9090-749AC0DA57C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568971" y="626386"/>
              <a:ext cx="914400" cy="914400"/>
            </a:xfrm>
            <a:prstGeom prst="rect">
              <a:avLst/>
            </a:prstGeom>
          </p:spPr>
        </p:pic>
        <p:cxnSp>
          <p:nvCxnSpPr>
            <p:cNvPr id="18" name="Gerader Verbinder 17">
              <a:extLst>
                <a:ext uri="{FF2B5EF4-FFF2-40B4-BE49-F238E27FC236}">
                  <a16:creationId xmlns:a16="http://schemas.microsoft.com/office/drawing/2014/main" id="{EC032724-56B4-49FC-BB29-27401288808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954337" y="2793552"/>
              <a:ext cx="0" cy="2743199"/>
            </a:xfrm>
            <a:prstGeom prst="line">
              <a:avLst/>
            </a:prstGeom>
            <a:ln w="44450">
              <a:solidFill>
                <a:schemeClr val="accent1">
                  <a:lumMod val="75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>
              <a:extLst>
                <a:ext uri="{FF2B5EF4-FFF2-40B4-BE49-F238E27FC236}">
                  <a16:creationId xmlns:a16="http://schemas.microsoft.com/office/drawing/2014/main" id="{1E60F72F-6514-42C6-9891-453447DEB2C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39937" y="1650554"/>
              <a:ext cx="0" cy="2764968"/>
            </a:xfrm>
            <a:prstGeom prst="line">
              <a:avLst/>
            </a:prstGeom>
            <a:ln w="444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r Verbinder 24">
              <a:extLst>
                <a:ext uri="{FF2B5EF4-FFF2-40B4-BE49-F238E27FC236}">
                  <a16:creationId xmlns:a16="http://schemas.microsoft.com/office/drawing/2014/main" id="{3BFB0F7C-8C6D-4B9A-B275-1CAF87C3BAD6}"/>
                </a:ext>
              </a:extLst>
            </p:cNvPr>
            <p:cNvCxnSpPr>
              <a:cxnSpLocks/>
            </p:cNvCxnSpPr>
            <p:nvPr/>
          </p:nvCxnSpPr>
          <p:spPr>
            <a:xfrm>
              <a:off x="6670446" y="4410080"/>
              <a:ext cx="322943" cy="0"/>
            </a:xfrm>
            <a:prstGeom prst="line">
              <a:avLst/>
            </a:prstGeom>
            <a:ln w="444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r Verbinder 26">
              <a:extLst>
                <a:ext uri="{FF2B5EF4-FFF2-40B4-BE49-F238E27FC236}">
                  <a16:creationId xmlns:a16="http://schemas.microsoft.com/office/drawing/2014/main" id="{ED2F5151-F318-4F74-8542-2C273D116AD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63099" y="4415522"/>
              <a:ext cx="0" cy="1111705"/>
            </a:xfrm>
            <a:prstGeom prst="line">
              <a:avLst/>
            </a:prstGeom>
            <a:ln w="44450">
              <a:gradFill>
                <a:gsLst>
                  <a:gs pos="0">
                    <a:schemeClr val="accent1">
                      <a:lumMod val="75000"/>
                    </a:schemeClr>
                  </a:gs>
                  <a:gs pos="100000">
                    <a:srgbClr val="FF0000"/>
                  </a:gs>
                </a:gsLst>
                <a:lin ang="5400000" scaled="1"/>
              </a:gra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2" name="Grafik 31" descr="Sonne">
              <a:extLst>
                <a:ext uri="{FF2B5EF4-FFF2-40B4-BE49-F238E27FC236}">
                  <a16:creationId xmlns:a16="http://schemas.microsoft.com/office/drawing/2014/main" id="{97FB9B62-2CAB-49A8-BA39-22485FC7992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828788" y="676279"/>
              <a:ext cx="914400" cy="914400"/>
            </a:xfrm>
            <a:prstGeom prst="rect">
              <a:avLst/>
            </a:prstGeom>
          </p:spPr>
        </p:pic>
        <p:sp>
          <p:nvSpPr>
            <p:cNvPr id="33" name="Rechteck: abgerundete Ecken 32">
              <a:extLst>
                <a:ext uri="{FF2B5EF4-FFF2-40B4-BE49-F238E27FC236}">
                  <a16:creationId xmlns:a16="http://schemas.microsoft.com/office/drawing/2014/main" id="{F41CE052-423E-4F23-9B0C-7C1114C31A3D}"/>
                </a:ext>
              </a:extLst>
            </p:cNvPr>
            <p:cNvSpPr/>
            <p:nvPr/>
          </p:nvSpPr>
          <p:spPr>
            <a:xfrm>
              <a:off x="1174745" y="3132821"/>
              <a:ext cx="1054329" cy="175592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4" name="Gerader Verbinder 33">
              <a:extLst>
                <a:ext uri="{FF2B5EF4-FFF2-40B4-BE49-F238E27FC236}">
                  <a16:creationId xmlns:a16="http://schemas.microsoft.com/office/drawing/2014/main" id="{41D228AE-458C-4565-A756-FF92C0B1D2DA}"/>
                </a:ext>
              </a:extLst>
            </p:cNvPr>
            <p:cNvCxnSpPr>
              <a:cxnSpLocks/>
            </p:cNvCxnSpPr>
            <p:nvPr/>
          </p:nvCxnSpPr>
          <p:spPr>
            <a:xfrm>
              <a:off x="1996846" y="5520423"/>
              <a:ext cx="3338286" cy="0"/>
            </a:xfrm>
            <a:prstGeom prst="line">
              <a:avLst/>
            </a:prstGeom>
            <a:ln w="444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r Verbinder 35">
              <a:extLst>
                <a:ext uri="{FF2B5EF4-FFF2-40B4-BE49-F238E27FC236}">
                  <a16:creationId xmlns:a16="http://schemas.microsoft.com/office/drawing/2014/main" id="{BA4450D0-32B6-4AF8-AA57-AD9664D68A2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06280" y="3524708"/>
              <a:ext cx="0" cy="2019301"/>
            </a:xfrm>
            <a:prstGeom prst="line">
              <a:avLst/>
            </a:prstGeom>
            <a:ln w="44450">
              <a:solidFill>
                <a:schemeClr val="accent1">
                  <a:lumMod val="7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r Verbinder 37">
              <a:extLst>
                <a:ext uri="{FF2B5EF4-FFF2-40B4-BE49-F238E27FC236}">
                  <a16:creationId xmlns:a16="http://schemas.microsoft.com/office/drawing/2014/main" id="{C9590F55-468F-41C9-8A6B-24653673B5ED}"/>
                </a:ext>
              </a:extLst>
            </p:cNvPr>
            <p:cNvCxnSpPr>
              <a:cxnSpLocks/>
            </p:cNvCxnSpPr>
            <p:nvPr/>
          </p:nvCxnSpPr>
          <p:spPr>
            <a:xfrm>
              <a:off x="1445756" y="3528337"/>
              <a:ext cx="580119" cy="0"/>
            </a:xfrm>
            <a:prstGeom prst="line">
              <a:avLst/>
            </a:prstGeom>
            <a:ln w="44450">
              <a:gradFill>
                <a:gsLst>
                  <a:gs pos="0">
                    <a:srgbClr val="FF0000"/>
                  </a:gs>
                  <a:gs pos="100000">
                    <a:schemeClr val="accent1">
                      <a:lumMod val="75000"/>
                    </a:schemeClr>
                  </a:gs>
                </a:gsLst>
                <a:lin ang="0" scaled="0"/>
              </a:gra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r Verbinder 39">
              <a:extLst>
                <a:ext uri="{FF2B5EF4-FFF2-40B4-BE49-F238E27FC236}">
                  <a16:creationId xmlns:a16="http://schemas.microsoft.com/office/drawing/2014/main" id="{4E5E6B30-AE0A-48AD-B67A-9603CE5B42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59726" y="3524912"/>
              <a:ext cx="0" cy="2917168"/>
            </a:xfrm>
            <a:prstGeom prst="line">
              <a:avLst/>
            </a:prstGeom>
            <a:ln w="444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r Verbinder 41">
              <a:extLst>
                <a:ext uri="{FF2B5EF4-FFF2-40B4-BE49-F238E27FC236}">
                  <a16:creationId xmlns:a16="http://schemas.microsoft.com/office/drawing/2014/main" id="{FE3F0DA5-CFF6-4283-8060-9CFAFA6679EF}"/>
                </a:ext>
              </a:extLst>
            </p:cNvPr>
            <p:cNvCxnSpPr>
              <a:cxnSpLocks/>
            </p:cNvCxnSpPr>
            <p:nvPr/>
          </p:nvCxnSpPr>
          <p:spPr>
            <a:xfrm>
              <a:off x="1460271" y="6431196"/>
              <a:ext cx="3105604" cy="0"/>
            </a:xfrm>
            <a:prstGeom prst="line">
              <a:avLst/>
            </a:prstGeom>
            <a:ln w="444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r Verbinder 42">
              <a:extLst>
                <a:ext uri="{FF2B5EF4-FFF2-40B4-BE49-F238E27FC236}">
                  <a16:creationId xmlns:a16="http://schemas.microsoft.com/office/drawing/2014/main" id="{BCF7AC22-F7D9-4618-96C1-B6B7B5E38BF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73041" y="5774422"/>
              <a:ext cx="0" cy="653143"/>
            </a:xfrm>
            <a:prstGeom prst="line">
              <a:avLst/>
            </a:prstGeom>
            <a:ln w="444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r Verbinder 51">
              <a:extLst>
                <a:ext uri="{FF2B5EF4-FFF2-40B4-BE49-F238E27FC236}">
                  <a16:creationId xmlns:a16="http://schemas.microsoft.com/office/drawing/2014/main" id="{88A57A79-8FA3-4392-9CA5-E4F72851409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80298" y="3234422"/>
              <a:ext cx="0" cy="2017486"/>
            </a:xfrm>
            <a:prstGeom prst="line">
              <a:avLst/>
            </a:prstGeom>
            <a:ln w="444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r Verbinder 53">
              <a:extLst>
                <a:ext uri="{FF2B5EF4-FFF2-40B4-BE49-F238E27FC236}">
                  <a16:creationId xmlns:a16="http://schemas.microsoft.com/office/drawing/2014/main" id="{0CDFACF3-7261-4962-822C-A60C72AA6DFF}"/>
                </a:ext>
              </a:extLst>
            </p:cNvPr>
            <p:cNvCxnSpPr>
              <a:cxnSpLocks/>
            </p:cNvCxnSpPr>
            <p:nvPr/>
          </p:nvCxnSpPr>
          <p:spPr>
            <a:xfrm>
              <a:off x="4573131" y="3238051"/>
              <a:ext cx="747487" cy="0"/>
            </a:xfrm>
            <a:prstGeom prst="line">
              <a:avLst/>
            </a:prstGeom>
            <a:ln w="4445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rader Verbinder 56">
              <a:extLst>
                <a:ext uri="{FF2B5EF4-FFF2-40B4-BE49-F238E27FC236}">
                  <a16:creationId xmlns:a16="http://schemas.microsoft.com/office/drawing/2014/main" id="{73113D98-2CEB-4551-9F61-647F2297740C}"/>
                </a:ext>
              </a:extLst>
            </p:cNvPr>
            <p:cNvCxnSpPr>
              <a:cxnSpLocks/>
            </p:cNvCxnSpPr>
            <p:nvPr/>
          </p:nvCxnSpPr>
          <p:spPr>
            <a:xfrm>
              <a:off x="1453014" y="5930453"/>
              <a:ext cx="1400175" cy="0"/>
            </a:xfrm>
            <a:prstGeom prst="line">
              <a:avLst/>
            </a:prstGeom>
            <a:ln w="444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Gerader Verbinder 58">
              <a:extLst>
                <a:ext uri="{FF2B5EF4-FFF2-40B4-BE49-F238E27FC236}">
                  <a16:creationId xmlns:a16="http://schemas.microsoft.com/office/drawing/2014/main" id="{8AA16609-8833-43CB-90D9-8F77DE58CD5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40398" y="5687336"/>
              <a:ext cx="0" cy="224973"/>
            </a:xfrm>
            <a:prstGeom prst="line">
              <a:avLst/>
            </a:prstGeom>
            <a:ln w="444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r Verbinder 59">
              <a:extLst>
                <a:ext uri="{FF2B5EF4-FFF2-40B4-BE49-F238E27FC236}">
                  <a16:creationId xmlns:a16="http://schemas.microsoft.com/office/drawing/2014/main" id="{115F448A-EC07-4F6F-AD9C-0663DBBBA0F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60353" y="945247"/>
              <a:ext cx="0" cy="3152776"/>
            </a:xfrm>
            <a:prstGeom prst="line">
              <a:avLst/>
            </a:prstGeom>
            <a:ln w="444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r Verbinder 61">
              <a:extLst>
                <a:ext uri="{FF2B5EF4-FFF2-40B4-BE49-F238E27FC236}">
                  <a16:creationId xmlns:a16="http://schemas.microsoft.com/office/drawing/2014/main" id="{C7295553-0E3B-4D2F-8B4A-EFD31E0DC3AC}"/>
                </a:ext>
              </a:extLst>
            </p:cNvPr>
            <p:cNvCxnSpPr>
              <a:cxnSpLocks/>
            </p:cNvCxnSpPr>
            <p:nvPr/>
          </p:nvCxnSpPr>
          <p:spPr>
            <a:xfrm>
              <a:off x="3056389" y="4312110"/>
              <a:ext cx="706119" cy="0"/>
            </a:xfrm>
            <a:prstGeom prst="line">
              <a:avLst/>
            </a:prstGeom>
            <a:ln w="44450">
              <a:solidFill>
                <a:schemeClr val="accent1">
                  <a:lumMod val="75000"/>
                </a:schemeClr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rader Verbinder 63">
              <a:extLst>
                <a:ext uri="{FF2B5EF4-FFF2-40B4-BE49-F238E27FC236}">
                  <a16:creationId xmlns:a16="http://schemas.microsoft.com/office/drawing/2014/main" id="{4C0B538B-1EB9-4C05-85CD-EA8DE710AD86}"/>
                </a:ext>
              </a:extLst>
            </p:cNvPr>
            <p:cNvCxnSpPr>
              <a:cxnSpLocks/>
            </p:cNvCxnSpPr>
            <p:nvPr/>
          </p:nvCxnSpPr>
          <p:spPr>
            <a:xfrm>
              <a:off x="4735151" y="4774635"/>
              <a:ext cx="566058" cy="0"/>
            </a:xfrm>
            <a:prstGeom prst="line">
              <a:avLst/>
            </a:prstGeom>
            <a:ln w="444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r Verbinder 67">
              <a:extLst>
                <a:ext uri="{FF2B5EF4-FFF2-40B4-BE49-F238E27FC236}">
                  <a16:creationId xmlns:a16="http://schemas.microsoft.com/office/drawing/2014/main" id="{3F7E060F-91EB-4109-8D79-C49F1F618618}"/>
                </a:ext>
              </a:extLst>
            </p:cNvPr>
            <p:cNvCxnSpPr>
              <a:cxnSpLocks/>
            </p:cNvCxnSpPr>
            <p:nvPr/>
          </p:nvCxnSpPr>
          <p:spPr>
            <a:xfrm>
              <a:off x="2853189" y="952051"/>
              <a:ext cx="1690914" cy="0"/>
            </a:xfrm>
            <a:prstGeom prst="line">
              <a:avLst/>
            </a:prstGeom>
            <a:ln w="4445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hteck: abgerundete Ecken 68">
              <a:extLst>
                <a:ext uri="{FF2B5EF4-FFF2-40B4-BE49-F238E27FC236}">
                  <a16:creationId xmlns:a16="http://schemas.microsoft.com/office/drawing/2014/main" id="{C9B19962-8078-4EBE-A324-B49EDCD9C220}"/>
                </a:ext>
              </a:extLst>
            </p:cNvPr>
            <p:cNvSpPr/>
            <p:nvPr/>
          </p:nvSpPr>
          <p:spPr>
            <a:xfrm>
              <a:off x="4536845" y="933909"/>
              <a:ext cx="133697" cy="921657"/>
            </a:xfrm>
            <a:prstGeom prst="roundRect">
              <a:avLst/>
            </a:prstGeom>
            <a:pattFill prst="dkVert">
              <a:fgClr>
                <a:srgbClr val="FF0000"/>
              </a:fgClr>
              <a:bgClr>
                <a:schemeClr val="bg1"/>
              </a:bgClr>
            </a:pattFill>
            <a:ln w="31750">
              <a:gradFill>
                <a:gsLst>
                  <a:gs pos="0">
                    <a:srgbClr val="FF0000"/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75" name="Gerader Verbinder 74">
              <a:extLst>
                <a:ext uri="{FF2B5EF4-FFF2-40B4-BE49-F238E27FC236}">
                  <a16:creationId xmlns:a16="http://schemas.microsoft.com/office/drawing/2014/main" id="{13B60A53-35DA-4127-8661-AFF112545BA8}"/>
                </a:ext>
              </a:extLst>
            </p:cNvPr>
            <p:cNvCxnSpPr>
              <a:cxnSpLocks/>
            </p:cNvCxnSpPr>
            <p:nvPr/>
          </p:nvCxnSpPr>
          <p:spPr>
            <a:xfrm>
              <a:off x="3767589" y="1833795"/>
              <a:ext cx="792841" cy="0"/>
            </a:xfrm>
            <a:prstGeom prst="line">
              <a:avLst/>
            </a:prstGeom>
            <a:ln w="444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r Verbinder 77">
              <a:extLst>
                <a:ext uri="{FF2B5EF4-FFF2-40B4-BE49-F238E27FC236}">
                  <a16:creationId xmlns:a16="http://schemas.microsoft.com/office/drawing/2014/main" id="{AE6C6F0A-0C65-4175-A8F0-568F7653EB7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62508" y="1828353"/>
              <a:ext cx="0" cy="3692070"/>
            </a:xfrm>
            <a:prstGeom prst="line">
              <a:avLst/>
            </a:prstGeom>
            <a:ln w="44450">
              <a:solidFill>
                <a:schemeClr val="accent1">
                  <a:lumMod val="7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5" name="Gruppieren 94">
              <a:extLst>
                <a:ext uri="{FF2B5EF4-FFF2-40B4-BE49-F238E27FC236}">
                  <a16:creationId xmlns:a16="http://schemas.microsoft.com/office/drawing/2014/main" id="{7A05B3FC-A477-4655-BE00-935891338D88}"/>
                </a:ext>
              </a:extLst>
            </p:cNvPr>
            <p:cNvGrpSpPr/>
            <p:nvPr/>
          </p:nvGrpSpPr>
          <p:grpSpPr>
            <a:xfrm>
              <a:off x="2775175" y="4098360"/>
              <a:ext cx="287228" cy="416609"/>
              <a:chOff x="6691086" y="394038"/>
              <a:chExt cx="287228" cy="416609"/>
            </a:xfrm>
          </p:grpSpPr>
          <p:sp>
            <p:nvSpPr>
              <p:cNvPr id="82" name="Gleichschenkliges Dreieck 81">
                <a:extLst>
                  <a:ext uri="{FF2B5EF4-FFF2-40B4-BE49-F238E27FC236}">
                    <a16:creationId xmlns:a16="http://schemas.microsoft.com/office/drawing/2014/main" id="{3025EF9B-DD9A-401E-B44D-947F51B370C1}"/>
                  </a:ext>
                </a:extLst>
              </p:cNvPr>
              <p:cNvSpPr/>
              <p:nvPr/>
            </p:nvSpPr>
            <p:spPr>
              <a:xfrm>
                <a:off x="6691086" y="607447"/>
                <a:ext cx="159657" cy="203200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3" name="Gleichschenkliges Dreieck 82">
                <a:extLst>
                  <a:ext uri="{FF2B5EF4-FFF2-40B4-BE49-F238E27FC236}">
                    <a16:creationId xmlns:a16="http://schemas.microsoft.com/office/drawing/2014/main" id="{C901C1B2-CB61-4C3B-87B7-BDDE87FCAAF0}"/>
                  </a:ext>
                </a:extLst>
              </p:cNvPr>
              <p:cNvSpPr/>
              <p:nvPr/>
            </p:nvSpPr>
            <p:spPr>
              <a:xfrm rot="16200000">
                <a:off x="6796885" y="500743"/>
                <a:ext cx="159657" cy="203200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4" name="Gleichschenkliges Dreieck 83">
                <a:extLst>
                  <a:ext uri="{FF2B5EF4-FFF2-40B4-BE49-F238E27FC236}">
                    <a16:creationId xmlns:a16="http://schemas.microsoft.com/office/drawing/2014/main" id="{3CBCADCB-321E-44DB-BA97-AB9BC2378318}"/>
                  </a:ext>
                </a:extLst>
              </p:cNvPr>
              <p:cNvSpPr/>
              <p:nvPr/>
            </p:nvSpPr>
            <p:spPr>
              <a:xfrm rot="10800000">
                <a:off x="6691086" y="394038"/>
                <a:ext cx="159657" cy="203200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cxnSp>
          <p:nvCxnSpPr>
            <p:cNvPr id="98" name="Gerader Verbinder 97">
              <a:extLst>
                <a:ext uri="{FF2B5EF4-FFF2-40B4-BE49-F238E27FC236}">
                  <a16:creationId xmlns:a16="http://schemas.microsoft.com/office/drawing/2014/main" id="{4F885B6B-BE5B-4B28-A95B-D469BA8D7D63}"/>
                </a:ext>
              </a:extLst>
            </p:cNvPr>
            <p:cNvCxnSpPr>
              <a:cxnSpLocks/>
            </p:cNvCxnSpPr>
            <p:nvPr/>
          </p:nvCxnSpPr>
          <p:spPr>
            <a:xfrm>
              <a:off x="6683146" y="3876680"/>
              <a:ext cx="894443" cy="0"/>
            </a:xfrm>
            <a:prstGeom prst="line">
              <a:avLst/>
            </a:prstGeom>
            <a:ln w="444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Gerader Verbinder 98">
              <a:extLst>
                <a:ext uri="{FF2B5EF4-FFF2-40B4-BE49-F238E27FC236}">
                  <a16:creationId xmlns:a16="http://schemas.microsoft.com/office/drawing/2014/main" id="{103530B5-D513-44D4-9997-45C1B6CCBEE2}"/>
                </a:ext>
              </a:extLst>
            </p:cNvPr>
            <p:cNvCxnSpPr>
              <a:cxnSpLocks/>
            </p:cNvCxnSpPr>
            <p:nvPr/>
          </p:nvCxnSpPr>
          <p:spPr>
            <a:xfrm>
              <a:off x="6708546" y="3140080"/>
              <a:ext cx="869043" cy="0"/>
            </a:xfrm>
            <a:prstGeom prst="line">
              <a:avLst/>
            </a:prstGeom>
            <a:ln w="444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Gerader Verbinder 99">
              <a:extLst>
                <a:ext uri="{FF2B5EF4-FFF2-40B4-BE49-F238E27FC236}">
                  <a16:creationId xmlns:a16="http://schemas.microsoft.com/office/drawing/2014/main" id="{F255BC91-CADC-4D42-A4B8-CC1093EBADB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01199" y="3130101"/>
              <a:ext cx="0" cy="752021"/>
            </a:xfrm>
            <a:prstGeom prst="line">
              <a:avLst/>
            </a:prstGeom>
            <a:ln w="44450">
              <a:gradFill>
                <a:gsLst>
                  <a:gs pos="0">
                    <a:schemeClr val="accent1">
                      <a:lumMod val="75000"/>
                    </a:schemeClr>
                  </a:gs>
                  <a:gs pos="100000">
                    <a:srgbClr val="FF0000"/>
                  </a:gs>
                </a:gsLst>
                <a:lin ang="5400000" scaled="1"/>
              </a:gra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Gerader Verbinder 105">
              <a:extLst>
                <a:ext uri="{FF2B5EF4-FFF2-40B4-BE49-F238E27FC236}">
                  <a16:creationId xmlns:a16="http://schemas.microsoft.com/office/drawing/2014/main" id="{95CFE35E-56E1-4BA7-98F6-D0E623B9260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76137" y="3132822"/>
              <a:ext cx="0" cy="774700"/>
            </a:xfrm>
            <a:prstGeom prst="line">
              <a:avLst/>
            </a:prstGeom>
            <a:ln w="44450">
              <a:gradFill>
                <a:gsLst>
                  <a:gs pos="0">
                    <a:schemeClr val="accent1">
                      <a:lumMod val="75000"/>
                    </a:schemeClr>
                  </a:gs>
                  <a:gs pos="100000">
                    <a:srgbClr val="FF0000"/>
                  </a:gs>
                </a:gsLst>
                <a:lin ang="5400000" scaled="1"/>
              </a:gra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Gerader Verbinder 107">
              <a:extLst>
                <a:ext uri="{FF2B5EF4-FFF2-40B4-BE49-F238E27FC236}">
                  <a16:creationId xmlns:a16="http://schemas.microsoft.com/office/drawing/2014/main" id="{09FA5934-B7DC-42A6-A18F-12F31F2EF49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29899" y="3130101"/>
              <a:ext cx="0" cy="752021"/>
            </a:xfrm>
            <a:prstGeom prst="line">
              <a:avLst/>
            </a:prstGeom>
            <a:ln w="44450">
              <a:gradFill>
                <a:gsLst>
                  <a:gs pos="0">
                    <a:schemeClr val="accent1">
                      <a:lumMod val="75000"/>
                    </a:schemeClr>
                  </a:gs>
                  <a:gs pos="100000">
                    <a:srgbClr val="FF0000"/>
                  </a:gs>
                </a:gsLst>
                <a:lin ang="5400000" scaled="1"/>
              </a:gra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Gerader Verbinder 108">
              <a:extLst>
                <a:ext uri="{FF2B5EF4-FFF2-40B4-BE49-F238E27FC236}">
                  <a16:creationId xmlns:a16="http://schemas.microsoft.com/office/drawing/2014/main" id="{92E3A659-C193-4802-9A8C-E6630D5BFAA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29898" y="1164322"/>
              <a:ext cx="0" cy="2017486"/>
            </a:xfrm>
            <a:prstGeom prst="line">
              <a:avLst/>
            </a:prstGeom>
            <a:ln w="444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Gerader Verbinder 111">
              <a:extLst>
                <a:ext uri="{FF2B5EF4-FFF2-40B4-BE49-F238E27FC236}">
                  <a16:creationId xmlns:a16="http://schemas.microsoft.com/office/drawing/2014/main" id="{CBD9F97D-405C-412F-A69A-940B5EBAD6FE}"/>
                </a:ext>
              </a:extLst>
            </p:cNvPr>
            <p:cNvCxnSpPr>
              <a:cxnSpLocks/>
            </p:cNvCxnSpPr>
            <p:nvPr/>
          </p:nvCxnSpPr>
          <p:spPr>
            <a:xfrm>
              <a:off x="7717289" y="3865795"/>
              <a:ext cx="1358900" cy="0"/>
            </a:xfrm>
            <a:prstGeom prst="line">
              <a:avLst/>
            </a:prstGeom>
            <a:ln w="44450">
              <a:solidFill>
                <a:schemeClr val="accent1">
                  <a:lumMod val="75000"/>
                </a:schemeClr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feld 113">
              <a:extLst>
                <a:ext uri="{FF2B5EF4-FFF2-40B4-BE49-F238E27FC236}">
                  <a16:creationId xmlns:a16="http://schemas.microsoft.com/office/drawing/2014/main" id="{00D90B7E-6559-4173-BD5B-66263B03EA3A}"/>
                </a:ext>
              </a:extLst>
            </p:cNvPr>
            <p:cNvSpPr txBox="1"/>
            <p:nvPr/>
          </p:nvSpPr>
          <p:spPr>
            <a:xfrm>
              <a:off x="3170689" y="592822"/>
              <a:ext cx="8642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Vorlauf</a:t>
              </a:r>
            </a:p>
          </p:txBody>
        </p:sp>
        <p:sp>
          <p:nvSpPr>
            <p:cNvPr id="115" name="Textfeld 114">
              <a:extLst>
                <a:ext uri="{FF2B5EF4-FFF2-40B4-BE49-F238E27FC236}">
                  <a16:creationId xmlns:a16="http://schemas.microsoft.com/office/drawing/2014/main" id="{69F0FA8B-2A92-44BE-8A14-FC26D605A8C6}"/>
                </a:ext>
              </a:extLst>
            </p:cNvPr>
            <p:cNvSpPr txBox="1"/>
            <p:nvPr/>
          </p:nvSpPr>
          <p:spPr>
            <a:xfrm>
              <a:off x="8337774" y="3493865"/>
              <a:ext cx="13795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Frischwasser</a:t>
              </a:r>
            </a:p>
          </p:txBody>
        </p:sp>
        <p:sp>
          <p:nvSpPr>
            <p:cNvPr id="118" name="Textfeld 117">
              <a:extLst>
                <a:ext uri="{FF2B5EF4-FFF2-40B4-BE49-F238E27FC236}">
                  <a16:creationId xmlns:a16="http://schemas.microsoft.com/office/drawing/2014/main" id="{F6F3B974-2C13-494F-8C75-0CE536B942D5}"/>
                </a:ext>
              </a:extLst>
            </p:cNvPr>
            <p:cNvSpPr txBox="1"/>
            <p:nvPr/>
          </p:nvSpPr>
          <p:spPr>
            <a:xfrm>
              <a:off x="3464757" y="1389166"/>
              <a:ext cx="9893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Rücklauf</a:t>
              </a:r>
            </a:p>
          </p:txBody>
        </p:sp>
        <p:cxnSp>
          <p:nvCxnSpPr>
            <p:cNvPr id="49" name="Gerader Verbinder 48">
              <a:extLst>
                <a:ext uri="{FF2B5EF4-FFF2-40B4-BE49-F238E27FC236}">
                  <a16:creationId xmlns:a16="http://schemas.microsoft.com/office/drawing/2014/main" id="{E365F1E2-35C2-48CB-B175-994692300B5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43573" y="4525287"/>
              <a:ext cx="0" cy="868135"/>
            </a:xfrm>
            <a:prstGeom prst="line">
              <a:avLst/>
            </a:prstGeom>
            <a:ln w="444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r Verbinder 52">
              <a:extLst>
                <a:ext uri="{FF2B5EF4-FFF2-40B4-BE49-F238E27FC236}">
                  <a16:creationId xmlns:a16="http://schemas.microsoft.com/office/drawing/2014/main" id="{7C6E30E4-A924-42AC-BED5-3EFEFA7D165D}"/>
                </a:ext>
              </a:extLst>
            </p:cNvPr>
            <p:cNvCxnSpPr>
              <a:cxnSpLocks/>
            </p:cNvCxnSpPr>
            <p:nvPr/>
          </p:nvCxnSpPr>
          <p:spPr>
            <a:xfrm>
              <a:off x="6989760" y="4419151"/>
              <a:ext cx="3051629" cy="0"/>
            </a:xfrm>
            <a:prstGeom prst="line">
              <a:avLst/>
            </a:prstGeom>
            <a:ln w="44450">
              <a:solidFill>
                <a:srgbClr val="FF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r Verbinder 49">
              <a:extLst>
                <a:ext uri="{FF2B5EF4-FFF2-40B4-BE49-F238E27FC236}">
                  <a16:creationId xmlns:a16="http://schemas.microsoft.com/office/drawing/2014/main" id="{8DEBEE0A-7D67-4D98-9E3D-0B642D8CB26C}"/>
                </a:ext>
              </a:extLst>
            </p:cNvPr>
            <p:cNvCxnSpPr>
              <a:cxnSpLocks/>
            </p:cNvCxnSpPr>
            <p:nvPr/>
          </p:nvCxnSpPr>
          <p:spPr>
            <a:xfrm>
              <a:off x="3888072" y="4773499"/>
              <a:ext cx="566058" cy="0"/>
            </a:xfrm>
            <a:prstGeom prst="line">
              <a:avLst/>
            </a:prstGeom>
            <a:ln w="444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r Verbinder 50">
              <a:extLst>
                <a:ext uri="{FF2B5EF4-FFF2-40B4-BE49-F238E27FC236}">
                  <a16:creationId xmlns:a16="http://schemas.microsoft.com/office/drawing/2014/main" id="{843BEC1D-27D9-475B-8F1D-BC8222DF747F}"/>
                </a:ext>
              </a:extLst>
            </p:cNvPr>
            <p:cNvCxnSpPr>
              <a:cxnSpLocks/>
            </p:cNvCxnSpPr>
            <p:nvPr/>
          </p:nvCxnSpPr>
          <p:spPr>
            <a:xfrm>
              <a:off x="2849551" y="4776033"/>
              <a:ext cx="788999" cy="0"/>
            </a:xfrm>
            <a:prstGeom prst="line">
              <a:avLst/>
            </a:prstGeom>
            <a:ln w="44450">
              <a:solidFill>
                <a:srgbClr val="FF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26153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8C7A0EFD-4472-480A-B3FF-A8619E91F587}"/>
              </a:ext>
            </a:extLst>
          </p:cNvPr>
          <p:cNvGrpSpPr/>
          <p:nvPr/>
        </p:nvGrpSpPr>
        <p:grpSpPr>
          <a:xfrm>
            <a:off x="1257300" y="952500"/>
            <a:ext cx="1516380" cy="1257300"/>
            <a:chOff x="1257300" y="952500"/>
            <a:chExt cx="1516380" cy="1257300"/>
          </a:xfrm>
        </p:grpSpPr>
        <p:pic>
          <p:nvPicPr>
            <p:cNvPr id="5" name="Grafik 4" descr="Ein Bild, das Gebäude enthält.&#10;&#10;Automatisch generierte Beschreibung">
              <a:extLst>
                <a:ext uri="{FF2B5EF4-FFF2-40B4-BE49-F238E27FC236}">
                  <a16:creationId xmlns:a16="http://schemas.microsoft.com/office/drawing/2014/main" id="{2F960324-58E5-459F-A1C4-FDB1E01E758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14" t="11114" r="2846" b="10582"/>
            <a:stretch/>
          </p:blipFill>
          <p:spPr>
            <a:xfrm>
              <a:off x="1257300" y="952500"/>
              <a:ext cx="1516380" cy="1257300"/>
            </a:xfrm>
            <a:prstGeom prst="rect">
              <a:avLst/>
            </a:prstGeom>
          </p:spPr>
        </p:pic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F49427E7-914E-4AB5-8523-75F20214F528}"/>
                </a:ext>
              </a:extLst>
            </p:cNvPr>
            <p:cNvSpPr/>
            <p:nvPr/>
          </p:nvSpPr>
          <p:spPr>
            <a:xfrm>
              <a:off x="1508760" y="1579245"/>
              <a:ext cx="100965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7" name="Grafik 6" descr="Ein Bild, das Gebäude enthält.&#10;&#10;Automatisch generierte Beschreibung">
            <a:extLst>
              <a:ext uri="{FF2B5EF4-FFF2-40B4-BE49-F238E27FC236}">
                <a16:creationId xmlns:a16="http://schemas.microsoft.com/office/drawing/2014/main" id="{1E010C2F-428D-4CD9-B9BA-9084C5BFCA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" t="11287" r="3122" b="11386"/>
          <a:stretch/>
        </p:blipFill>
        <p:spPr>
          <a:xfrm>
            <a:off x="3139440" y="922020"/>
            <a:ext cx="1531620" cy="1257300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DE19016C-FFCF-4A9F-91B4-3C2D0EEBF9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759" y="2836544"/>
            <a:ext cx="2088533" cy="3168000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D3263B6A-A425-47A3-A873-79D4ECE7FA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6610" y="2836544"/>
            <a:ext cx="2119942" cy="3168000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35534E22-1B3B-4900-8469-60025700A9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3233" y="0"/>
            <a:ext cx="2129307" cy="31680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EBFBA720-E4DE-4444-8145-A3C9AD0169F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35697" y="3529580"/>
            <a:ext cx="2119942" cy="2198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523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1763486" y="1186543"/>
            <a:ext cx="157843" cy="15784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2160814" y="1186543"/>
            <a:ext cx="157843" cy="15784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2520042" y="1186543"/>
            <a:ext cx="157843" cy="15784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2879270" y="1186543"/>
            <a:ext cx="157843" cy="157843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7849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Breitbild</PresentationFormat>
  <Paragraphs>3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Office Theme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diana.axel.fischer@t-online.de</dc:creator>
  <cp:lastModifiedBy>UserMSi</cp:lastModifiedBy>
  <cp:revision>24</cp:revision>
  <cp:lastPrinted>2019-05-19T06:52:51Z</cp:lastPrinted>
  <dcterms:created xsi:type="dcterms:W3CDTF">2018-06-23T19:51:20Z</dcterms:created>
  <dcterms:modified xsi:type="dcterms:W3CDTF">2021-03-15T16:52:17Z</dcterms:modified>
</cp:coreProperties>
</file>